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2" r:id="rId2"/>
    <p:sldId id="275" r:id="rId3"/>
    <p:sldId id="273" r:id="rId4"/>
    <p:sldId id="276" r:id="rId5"/>
    <p:sldId id="274" r:id="rId6"/>
    <p:sldId id="277" r:id="rId7"/>
    <p:sldId id="278" r:id="rId8"/>
    <p:sldId id="279" r:id="rId9"/>
    <p:sldId id="28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88"/>
    <p:restoredTop sz="94720"/>
  </p:normalViewPr>
  <p:slideViewPr>
    <p:cSldViewPr snapToGrid="0">
      <p:cViewPr varScale="1">
        <p:scale>
          <a:sx n="132" d="100"/>
          <a:sy n="132" d="100"/>
        </p:scale>
        <p:origin x="176" y="52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18/01/2025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1/18/25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1/18/25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1/18/25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1/18/25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1/18/25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1/18/25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1/18/25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1/18/25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1/18/25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1/18/25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1/18/25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FFA265A0-130D-5EB4-3AE3-E4F11DD7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green and orange squares with black text&#10;&#10;AI-generated content may be incorrect.">
            <a:extLst>
              <a:ext uri="{FF2B5EF4-FFF2-40B4-BE49-F238E27FC236}">
                <a16:creationId xmlns:a16="http://schemas.microsoft.com/office/drawing/2014/main" id="{2C5AF09E-0B45-0A8C-3E29-8050B8A1B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C1B6B3C8-D598-9FE5-7DA2-9318B50E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paper with black text&#10;&#10;AI-generated content may be incorrect.">
            <a:extLst>
              <a:ext uri="{FF2B5EF4-FFF2-40B4-BE49-F238E27FC236}">
                <a16:creationId xmlns:a16="http://schemas.microsoft.com/office/drawing/2014/main" id="{95FA1DD2-9ACD-5019-D962-565E6D2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E886CE-D1C4-54F3-822B-39B9D50E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our different colored squares with text&#10;&#10;AI-generated content may be incorrect.">
            <a:extLst>
              <a:ext uri="{FF2B5EF4-FFF2-40B4-BE49-F238E27FC236}">
                <a16:creationId xmlns:a16="http://schemas.microsoft.com/office/drawing/2014/main" id="{2040A6B8-969E-F472-1746-57C554CE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9E2F177-5561-1569-867C-747FBD16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aper with black text&#10;&#10;AI-generated content may be incorrect.">
            <a:extLst>
              <a:ext uri="{FF2B5EF4-FFF2-40B4-BE49-F238E27FC236}">
                <a16:creationId xmlns:a16="http://schemas.microsoft.com/office/drawing/2014/main" id="{D6485C60-D32A-CAC7-93F5-A8477250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48300E64-C3DE-8335-72D0-F388AE92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note&#10;&#10;AI-generated content may be incorrect.">
            <a:extLst>
              <a:ext uri="{FF2B5EF4-FFF2-40B4-BE49-F238E27FC236}">
                <a16:creationId xmlns:a16="http://schemas.microsoft.com/office/drawing/2014/main" id="{1FF8B86F-BA2D-C883-1CC9-90852506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DE1D5160-F520-CF51-0CBB-690543F5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2D1CF016-EBA4-28A0-DFC0-9F8EBB3C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quare paper with black text&#10;&#10;AI-generated content may be incorrect.">
            <a:extLst>
              <a:ext uri="{FF2B5EF4-FFF2-40B4-BE49-F238E27FC236}">
                <a16:creationId xmlns:a16="http://schemas.microsoft.com/office/drawing/2014/main" id="{DCC8F34D-25D0-F90C-5F2C-0BAC6E37F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ards with text&#10;&#10;AI-generated content may be incorrect.">
            <a:extLst>
              <a:ext uri="{FF2B5EF4-FFF2-40B4-BE49-F238E27FC236}">
                <a16:creationId xmlns:a16="http://schemas.microsoft.com/office/drawing/2014/main" id="{5106CD3B-96CA-6483-0574-B9653A43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665885F-5E77-CA25-2153-54706798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6FDCD5C2-5CB4-70EC-5219-265EA9B1B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708BDAF5-E2FD-5E4F-9852-12955CC6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3952FB5D-67A6-DD9A-1EF4-E1682773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ellow rectangular sign with black text&#10;&#10;Description automatically generated">
            <a:extLst>
              <a:ext uri="{FF2B5EF4-FFF2-40B4-BE49-F238E27FC236}">
                <a16:creationId xmlns:a16="http://schemas.microsoft.com/office/drawing/2014/main" id="{261E8B74-5AB0-8C1F-EE42-B44CA793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A0E3749B-315F-9B7C-E2CA-5966C08D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quare with black text&#10;&#10;AI-generated content may be incorrect.">
            <a:extLst>
              <a:ext uri="{FF2B5EF4-FFF2-40B4-BE49-F238E27FC236}">
                <a16:creationId xmlns:a16="http://schemas.microsoft.com/office/drawing/2014/main" id="{AE271B13-2531-8288-9803-9DFDC936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911F2-5E68-C7A1-A255-466D3049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25</cp:revision>
  <cp:lastPrinted>2025-01-13T16:32:25Z</cp:lastPrinted>
  <dcterms:created xsi:type="dcterms:W3CDTF">2025-01-09T11:41:50Z</dcterms:created>
  <dcterms:modified xsi:type="dcterms:W3CDTF">2025-01-18T11:48:07Z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